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</p:sldIdLst>
  <p:sldSz cx="12192000" cy="6858000"/>
  <p:notesSz cx="7104063" cy="10234613"/>
  <p:defaultTextStyle>
    <a:defPPr>
      <a:defRPr lang="pl-PL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6980" autoAdjust="0"/>
    <p:restoredTop sz="94660"/>
  </p:normalViewPr>
  <p:slideViewPr>
    <p:cSldViewPr snapToGrid="0">
      <p:cViewPr varScale="1">
        <p:scale>
          <a:sx n="120" d="100"/>
          <a:sy n="120" d="100"/>
        </p:scale>
        <p:origin x="120" y="37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ajd tytułow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>
            <a:extLst>
              <a:ext uri="{FF2B5EF4-FFF2-40B4-BE49-F238E27FC236}">
                <a16:creationId xmlns:a16="http://schemas.microsoft.com/office/drawing/2014/main" id="{65DED526-716F-4FBB-A8A8-3AD6B71F1AC4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pl-PL"/>
              <a:t>Kliknij, aby edytować styl</a:t>
            </a:r>
          </a:p>
        </p:txBody>
      </p:sp>
      <p:sp>
        <p:nvSpPr>
          <p:cNvPr id="3" name="Podtytuł 2">
            <a:extLst>
              <a:ext uri="{FF2B5EF4-FFF2-40B4-BE49-F238E27FC236}">
                <a16:creationId xmlns:a16="http://schemas.microsoft.com/office/drawing/2014/main" id="{A6F13F28-BFA7-467D-A72E-0ADC16D9338C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pl-PL"/>
              <a:t>Kliknij, aby edytować styl wzorca podtytułu</a:t>
            </a:r>
          </a:p>
        </p:txBody>
      </p:sp>
      <p:sp>
        <p:nvSpPr>
          <p:cNvPr id="4" name="Symbol zastępczy daty 3">
            <a:extLst>
              <a:ext uri="{FF2B5EF4-FFF2-40B4-BE49-F238E27FC236}">
                <a16:creationId xmlns:a16="http://schemas.microsoft.com/office/drawing/2014/main" id="{D8857F9A-A2A3-49EB-B1B6-830A1AA7781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B470A1-5028-4F68-9153-3603C08170CC}" type="datetimeFigureOut">
              <a:rPr lang="pl-PL" smtClean="0"/>
              <a:t>17-12-2022</a:t>
            </a:fld>
            <a:endParaRPr lang="pl-PL"/>
          </a:p>
        </p:txBody>
      </p:sp>
      <p:sp>
        <p:nvSpPr>
          <p:cNvPr id="5" name="Symbol zastępczy stopki 4">
            <a:extLst>
              <a:ext uri="{FF2B5EF4-FFF2-40B4-BE49-F238E27FC236}">
                <a16:creationId xmlns:a16="http://schemas.microsoft.com/office/drawing/2014/main" id="{A3020DFB-DE4C-480D-AA20-7490C168543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ymbol zastępczy numeru slajdu 5">
            <a:extLst>
              <a:ext uri="{FF2B5EF4-FFF2-40B4-BE49-F238E27FC236}">
                <a16:creationId xmlns:a16="http://schemas.microsoft.com/office/drawing/2014/main" id="{578C46F2-8625-45A4-A89D-BE3512E4077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DD5A76A-DAB4-4D92-A9C6-9A1F4C307F4C}" type="slidenum">
              <a:rPr lang="pl-PL" smtClean="0"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283831316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ytuł i zawartoś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>
            <a:extLst>
              <a:ext uri="{FF2B5EF4-FFF2-40B4-BE49-F238E27FC236}">
                <a16:creationId xmlns:a16="http://schemas.microsoft.com/office/drawing/2014/main" id="{24424758-998E-44B4-BB37-627FC70911E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/>
              <a:t>Kliknij, aby edytować styl</a:t>
            </a:r>
          </a:p>
        </p:txBody>
      </p:sp>
      <p:sp>
        <p:nvSpPr>
          <p:cNvPr id="3" name="Symbol zastępczy zawartości 2">
            <a:extLst>
              <a:ext uri="{FF2B5EF4-FFF2-40B4-BE49-F238E27FC236}">
                <a16:creationId xmlns:a16="http://schemas.microsoft.com/office/drawing/2014/main" id="{A1DC74A5-DF88-43AB-AE08-F342C1D8673E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l-PL"/>
              <a:t>Kliknij, aby edytować style wzorca tekstu</a:t>
            </a:r>
          </a:p>
          <a:p>
            <a:pPr lvl="1"/>
            <a:r>
              <a:rPr lang="pl-PL"/>
              <a:t>Drugi poziom</a:t>
            </a:r>
          </a:p>
          <a:p>
            <a:pPr lvl="2"/>
            <a:r>
              <a:rPr lang="pl-PL"/>
              <a:t>Trzeci poziom</a:t>
            </a:r>
          </a:p>
          <a:p>
            <a:pPr lvl="3"/>
            <a:r>
              <a:rPr lang="pl-PL"/>
              <a:t>Czwarty poziom</a:t>
            </a:r>
          </a:p>
          <a:p>
            <a:pPr lvl="4"/>
            <a:r>
              <a:rPr lang="pl-PL"/>
              <a:t>Piąty poziom</a:t>
            </a:r>
          </a:p>
        </p:txBody>
      </p:sp>
      <p:sp>
        <p:nvSpPr>
          <p:cNvPr id="4" name="Symbol zastępczy daty 3">
            <a:extLst>
              <a:ext uri="{FF2B5EF4-FFF2-40B4-BE49-F238E27FC236}">
                <a16:creationId xmlns:a16="http://schemas.microsoft.com/office/drawing/2014/main" id="{CED4AF38-5D75-4696-A450-CCAF73ED0A3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B470A1-5028-4F68-9153-3603C08170CC}" type="datetimeFigureOut">
              <a:rPr lang="pl-PL" smtClean="0"/>
              <a:t>17-12-2022</a:t>
            </a:fld>
            <a:endParaRPr lang="pl-PL"/>
          </a:p>
        </p:txBody>
      </p:sp>
      <p:sp>
        <p:nvSpPr>
          <p:cNvPr id="5" name="Symbol zastępczy stopki 4">
            <a:extLst>
              <a:ext uri="{FF2B5EF4-FFF2-40B4-BE49-F238E27FC236}">
                <a16:creationId xmlns:a16="http://schemas.microsoft.com/office/drawing/2014/main" id="{9FA5CCA7-7E3C-46EC-AD7F-CC780A61C4E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ymbol zastępczy numeru slajdu 5">
            <a:extLst>
              <a:ext uri="{FF2B5EF4-FFF2-40B4-BE49-F238E27FC236}">
                <a16:creationId xmlns:a16="http://schemas.microsoft.com/office/drawing/2014/main" id="{25C320E3-F148-4CDB-A6AF-98FB13E2ED5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DD5A76A-DAB4-4D92-A9C6-9A1F4C307F4C}" type="slidenum">
              <a:rPr lang="pl-PL" smtClean="0"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384654269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Nagłówek sekcj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>
            <a:extLst>
              <a:ext uri="{FF2B5EF4-FFF2-40B4-BE49-F238E27FC236}">
                <a16:creationId xmlns:a16="http://schemas.microsoft.com/office/drawing/2014/main" id="{0AF271F0-41F4-4F54-ACEA-58004FE4F15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pl-PL"/>
              <a:t>Kliknij, aby edytować styl</a:t>
            </a:r>
          </a:p>
        </p:txBody>
      </p:sp>
      <p:sp>
        <p:nvSpPr>
          <p:cNvPr id="3" name="Symbol zastępczy tekstu 2">
            <a:extLst>
              <a:ext uri="{FF2B5EF4-FFF2-40B4-BE49-F238E27FC236}">
                <a16:creationId xmlns:a16="http://schemas.microsoft.com/office/drawing/2014/main" id="{FE421912-5FDF-4832-8B7C-C4B19F9CC45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l-PL"/>
              <a:t>Kliknij, aby edytować style wzorca tekstu</a:t>
            </a:r>
          </a:p>
        </p:txBody>
      </p:sp>
      <p:sp>
        <p:nvSpPr>
          <p:cNvPr id="4" name="Symbol zastępczy daty 3">
            <a:extLst>
              <a:ext uri="{FF2B5EF4-FFF2-40B4-BE49-F238E27FC236}">
                <a16:creationId xmlns:a16="http://schemas.microsoft.com/office/drawing/2014/main" id="{55C745BA-66EB-49B9-903B-E725D7CF2B0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B470A1-5028-4F68-9153-3603C08170CC}" type="datetimeFigureOut">
              <a:rPr lang="pl-PL" smtClean="0"/>
              <a:t>17-12-2022</a:t>
            </a:fld>
            <a:endParaRPr lang="pl-PL"/>
          </a:p>
        </p:txBody>
      </p:sp>
      <p:sp>
        <p:nvSpPr>
          <p:cNvPr id="5" name="Symbol zastępczy stopki 4">
            <a:extLst>
              <a:ext uri="{FF2B5EF4-FFF2-40B4-BE49-F238E27FC236}">
                <a16:creationId xmlns:a16="http://schemas.microsoft.com/office/drawing/2014/main" id="{BA40CD6D-4DC8-4173-9B50-48D3804DD62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ymbol zastępczy numeru slajdu 5">
            <a:extLst>
              <a:ext uri="{FF2B5EF4-FFF2-40B4-BE49-F238E27FC236}">
                <a16:creationId xmlns:a16="http://schemas.microsoft.com/office/drawing/2014/main" id="{A7C6C941-BDF0-4846-8D0B-D27DBE8FF71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DD5A76A-DAB4-4D92-A9C6-9A1F4C307F4C}" type="slidenum">
              <a:rPr lang="pl-PL" smtClean="0"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285155175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wa elementy zawartośc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>
            <a:extLst>
              <a:ext uri="{FF2B5EF4-FFF2-40B4-BE49-F238E27FC236}">
                <a16:creationId xmlns:a16="http://schemas.microsoft.com/office/drawing/2014/main" id="{8B5195FF-FF0F-4360-9BBB-EE5BD4040BA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/>
              <a:t>Kliknij, aby edytować styl</a:t>
            </a:r>
          </a:p>
        </p:txBody>
      </p:sp>
      <p:sp>
        <p:nvSpPr>
          <p:cNvPr id="3" name="Symbol zastępczy zawartości 2">
            <a:extLst>
              <a:ext uri="{FF2B5EF4-FFF2-40B4-BE49-F238E27FC236}">
                <a16:creationId xmlns:a16="http://schemas.microsoft.com/office/drawing/2014/main" id="{6AA56192-08BF-497D-95AF-E05BA7AB361D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pl-PL"/>
              <a:t>Kliknij, aby edytować style wzorca tekstu</a:t>
            </a:r>
          </a:p>
          <a:p>
            <a:pPr lvl="1"/>
            <a:r>
              <a:rPr lang="pl-PL"/>
              <a:t>Drugi poziom</a:t>
            </a:r>
          </a:p>
          <a:p>
            <a:pPr lvl="2"/>
            <a:r>
              <a:rPr lang="pl-PL"/>
              <a:t>Trzeci poziom</a:t>
            </a:r>
          </a:p>
          <a:p>
            <a:pPr lvl="3"/>
            <a:r>
              <a:rPr lang="pl-PL"/>
              <a:t>Czwarty poziom</a:t>
            </a:r>
          </a:p>
          <a:p>
            <a:pPr lvl="4"/>
            <a:r>
              <a:rPr lang="pl-PL"/>
              <a:t>Piąty poziom</a:t>
            </a:r>
          </a:p>
        </p:txBody>
      </p:sp>
      <p:sp>
        <p:nvSpPr>
          <p:cNvPr id="4" name="Symbol zastępczy zawartości 3">
            <a:extLst>
              <a:ext uri="{FF2B5EF4-FFF2-40B4-BE49-F238E27FC236}">
                <a16:creationId xmlns:a16="http://schemas.microsoft.com/office/drawing/2014/main" id="{F4015904-64AF-429B-B69A-5A539C3F71A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pl-PL"/>
              <a:t>Kliknij, aby edytować style wzorca tekstu</a:t>
            </a:r>
          </a:p>
          <a:p>
            <a:pPr lvl="1"/>
            <a:r>
              <a:rPr lang="pl-PL"/>
              <a:t>Drugi poziom</a:t>
            </a:r>
          </a:p>
          <a:p>
            <a:pPr lvl="2"/>
            <a:r>
              <a:rPr lang="pl-PL"/>
              <a:t>Trzeci poziom</a:t>
            </a:r>
          </a:p>
          <a:p>
            <a:pPr lvl="3"/>
            <a:r>
              <a:rPr lang="pl-PL"/>
              <a:t>Czwarty poziom</a:t>
            </a:r>
          </a:p>
          <a:p>
            <a:pPr lvl="4"/>
            <a:r>
              <a:rPr lang="pl-PL"/>
              <a:t>Piąty poziom</a:t>
            </a:r>
          </a:p>
        </p:txBody>
      </p:sp>
      <p:sp>
        <p:nvSpPr>
          <p:cNvPr id="5" name="Symbol zastępczy daty 4">
            <a:extLst>
              <a:ext uri="{FF2B5EF4-FFF2-40B4-BE49-F238E27FC236}">
                <a16:creationId xmlns:a16="http://schemas.microsoft.com/office/drawing/2014/main" id="{CCCFEE76-27CA-437A-A2CC-151D862B0E6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B470A1-5028-4F68-9153-3603C08170CC}" type="datetimeFigureOut">
              <a:rPr lang="pl-PL" smtClean="0"/>
              <a:t>17-12-2022</a:t>
            </a:fld>
            <a:endParaRPr lang="pl-PL"/>
          </a:p>
        </p:txBody>
      </p:sp>
      <p:sp>
        <p:nvSpPr>
          <p:cNvPr id="6" name="Symbol zastępczy stopki 5">
            <a:extLst>
              <a:ext uri="{FF2B5EF4-FFF2-40B4-BE49-F238E27FC236}">
                <a16:creationId xmlns:a16="http://schemas.microsoft.com/office/drawing/2014/main" id="{3833FADB-5B20-481A-8495-E7EFE4D6F82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7" name="Symbol zastępczy numeru slajdu 6">
            <a:extLst>
              <a:ext uri="{FF2B5EF4-FFF2-40B4-BE49-F238E27FC236}">
                <a16:creationId xmlns:a16="http://schemas.microsoft.com/office/drawing/2014/main" id="{C56D2BD4-4711-4FB4-9618-C5177022CEB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DD5A76A-DAB4-4D92-A9C6-9A1F4C307F4C}" type="slidenum">
              <a:rPr lang="pl-PL" smtClean="0"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298885468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ównan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>
            <a:extLst>
              <a:ext uri="{FF2B5EF4-FFF2-40B4-BE49-F238E27FC236}">
                <a16:creationId xmlns:a16="http://schemas.microsoft.com/office/drawing/2014/main" id="{515FF7BB-314D-4FC2-999F-D739F4319B7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pl-PL"/>
              <a:t>Kliknij, aby edytować styl</a:t>
            </a:r>
          </a:p>
        </p:txBody>
      </p:sp>
      <p:sp>
        <p:nvSpPr>
          <p:cNvPr id="3" name="Symbol zastępczy tekstu 2">
            <a:extLst>
              <a:ext uri="{FF2B5EF4-FFF2-40B4-BE49-F238E27FC236}">
                <a16:creationId xmlns:a16="http://schemas.microsoft.com/office/drawing/2014/main" id="{F693B843-D862-424E-BAEC-BE6055F4AC4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l-PL"/>
              <a:t>Kliknij, aby edytować style wzorca tekstu</a:t>
            </a:r>
          </a:p>
        </p:txBody>
      </p:sp>
      <p:sp>
        <p:nvSpPr>
          <p:cNvPr id="4" name="Symbol zastępczy zawartości 3">
            <a:extLst>
              <a:ext uri="{FF2B5EF4-FFF2-40B4-BE49-F238E27FC236}">
                <a16:creationId xmlns:a16="http://schemas.microsoft.com/office/drawing/2014/main" id="{FDB6585A-409C-4515-8CE8-7154B29CC825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pl-PL"/>
              <a:t>Kliknij, aby edytować style wzorca tekstu</a:t>
            </a:r>
          </a:p>
          <a:p>
            <a:pPr lvl="1"/>
            <a:r>
              <a:rPr lang="pl-PL"/>
              <a:t>Drugi poziom</a:t>
            </a:r>
          </a:p>
          <a:p>
            <a:pPr lvl="2"/>
            <a:r>
              <a:rPr lang="pl-PL"/>
              <a:t>Trzeci poziom</a:t>
            </a:r>
          </a:p>
          <a:p>
            <a:pPr lvl="3"/>
            <a:r>
              <a:rPr lang="pl-PL"/>
              <a:t>Czwarty poziom</a:t>
            </a:r>
          </a:p>
          <a:p>
            <a:pPr lvl="4"/>
            <a:r>
              <a:rPr lang="pl-PL"/>
              <a:t>Piąty poziom</a:t>
            </a:r>
          </a:p>
        </p:txBody>
      </p:sp>
      <p:sp>
        <p:nvSpPr>
          <p:cNvPr id="5" name="Symbol zastępczy tekstu 4">
            <a:extLst>
              <a:ext uri="{FF2B5EF4-FFF2-40B4-BE49-F238E27FC236}">
                <a16:creationId xmlns:a16="http://schemas.microsoft.com/office/drawing/2014/main" id="{CDA41C38-940A-4C48-9D48-3A38B7100BD6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l-PL"/>
              <a:t>Kliknij, aby edytować style wzorca tekstu</a:t>
            </a:r>
          </a:p>
        </p:txBody>
      </p:sp>
      <p:sp>
        <p:nvSpPr>
          <p:cNvPr id="6" name="Symbol zastępczy zawartości 5">
            <a:extLst>
              <a:ext uri="{FF2B5EF4-FFF2-40B4-BE49-F238E27FC236}">
                <a16:creationId xmlns:a16="http://schemas.microsoft.com/office/drawing/2014/main" id="{C23D2677-1483-4A37-98AE-B0800A73EC00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pl-PL"/>
              <a:t>Kliknij, aby edytować style wzorca tekstu</a:t>
            </a:r>
          </a:p>
          <a:p>
            <a:pPr lvl="1"/>
            <a:r>
              <a:rPr lang="pl-PL"/>
              <a:t>Drugi poziom</a:t>
            </a:r>
          </a:p>
          <a:p>
            <a:pPr lvl="2"/>
            <a:r>
              <a:rPr lang="pl-PL"/>
              <a:t>Trzeci poziom</a:t>
            </a:r>
          </a:p>
          <a:p>
            <a:pPr lvl="3"/>
            <a:r>
              <a:rPr lang="pl-PL"/>
              <a:t>Czwarty poziom</a:t>
            </a:r>
          </a:p>
          <a:p>
            <a:pPr lvl="4"/>
            <a:r>
              <a:rPr lang="pl-PL"/>
              <a:t>Piąty poziom</a:t>
            </a:r>
          </a:p>
        </p:txBody>
      </p:sp>
      <p:sp>
        <p:nvSpPr>
          <p:cNvPr id="7" name="Symbol zastępczy daty 6">
            <a:extLst>
              <a:ext uri="{FF2B5EF4-FFF2-40B4-BE49-F238E27FC236}">
                <a16:creationId xmlns:a16="http://schemas.microsoft.com/office/drawing/2014/main" id="{28C50C48-FA9E-4A99-AAD2-5EA422FCD1A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B470A1-5028-4F68-9153-3603C08170CC}" type="datetimeFigureOut">
              <a:rPr lang="pl-PL" smtClean="0"/>
              <a:t>17-12-2022</a:t>
            </a:fld>
            <a:endParaRPr lang="pl-PL"/>
          </a:p>
        </p:txBody>
      </p:sp>
      <p:sp>
        <p:nvSpPr>
          <p:cNvPr id="8" name="Symbol zastępczy stopki 7">
            <a:extLst>
              <a:ext uri="{FF2B5EF4-FFF2-40B4-BE49-F238E27FC236}">
                <a16:creationId xmlns:a16="http://schemas.microsoft.com/office/drawing/2014/main" id="{0BBF4E7B-443B-47F1-ABBF-8C9B782A947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9" name="Symbol zastępczy numeru slajdu 8">
            <a:extLst>
              <a:ext uri="{FF2B5EF4-FFF2-40B4-BE49-F238E27FC236}">
                <a16:creationId xmlns:a16="http://schemas.microsoft.com/office/drawing/2014/main" id="{E7783582-10E0-4D99-9D25-CEABE7B9E1E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DD5A76A-DAB4-4D92-A9C6-9A1F4C307F4C}" type="slidenum">
              <a:rPr lang="pl-PL" smtClean="0"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340439854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ylko tytu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>
            <a:extLst>
              <a:ext uri="{FF2B5EF4-FFF2-40B4-BE49-F238E27FC236}">
                <a16:creationId xmlns:a16="http://schemas.microsoft.com/office/drawing/2014/main" id="{05A9E0BB-AA65-49F7-B51B-D00BAA83E33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/>
              <a:t>Kliknij, aby edytować styl</a:t>
            </a:r>
          </a:p>
        </p:txBody>
      </p:sp>
      <p:sp>
        <p:nvSpPr>
          <p:cNvPr id="3" name="Symbol zastępczy daty 2">
            <a:extLst>
              <a:ext uri="{FF2B5EF4-FFF2-40B4-BE49-F238E27FC236}">
                <a16:creationId xmlns:a16="http://schemas.microsoft.com/office/drawing/2014/main" id="{EC37B964-C24A-4F01-8BB2-02DA4134E48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B470A1-5028-4F68-9153-3603C08170CC}" type="datetimeFigureOut">
              <a:rPr lang="pl-PL" smtClean="0"/>
              <a:t>17-12-2022</a:t>
            </a:fld>
            <a:endParaRPr lang="pl-PL"/>
          </a:p>
        </p:txBody>
      </p:sp>
      <p:sp>
        <p:nvSpPr>
          <p:cNvPr id="4" name="Symbol zastępczy stopki 3">
            <a:extLst>
              <a:ext uri="{FF2B5EF4-FFF2-40B4-BE49-F238E27FC236}">
                <a16:creationId xmlns:a16="http://schemas.microsoft.com/office/drawing/2014/main" id="{A14B3F03-DA26-4330-ABD7-2AAA028E730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5" name="Symbol zastępczy numeru slajdu 4">
            <a:extLst>
              <a:ext uri="{FF2B5EF4-FFF2-40B4-BE49-F238E27FC236}">
                <a16:creationId xmlns:a16="http://schemas.microsoft.com/office/drawing/2014/main" id="{FA345BFF-CD02-4C69-B9AF-EAA08EC6331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DD5A76A-DAB4-4D92-A9C6-9A1F4C307F4C}" type="slidenum">
              <a:rPr lang="pl-PL" smtClean="0"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178571999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ust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daty 1">
            <a:extLst>
              <a:ext uri="{FF2B5EF4-FFF2-40B4-BE49-F238E27FC236}">
                <a16:creationId xmlns:a16="http://schemas.microsoft.com/office/drawing/2014/main" id="{06B09884-AEA0-4E57-9F16-F84C04C71FF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B470A1-5028-4F68-9153-3603C08170CC}" type="datetimeFigureOut">
              <a:rPr lang="pl-PL" smtClean="0"/>
              <a:t>17-12-2022</a:t>
            </a:fld>
            <a:endParaRPr lang="pl-PL"/>
          </a:p>
        </p:txBody>
      </p:sp>
      <p:sp>
        <p:nvSpPr>
          <p:cNvPr id="3" name="Symbol zastępczy stopki 2">
            <a:extLst>
              <a:ext uri="{FF2B5EF4-FFF2-40B4-BE49-F238E27FC236}">
                <a16:creationId xmlns:a16="http://schemas.microsoft.com/office/drawing/2014/main" id="{E8204B2A-8621-4906-942D-79D625C8671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4" name="Symbol zastępczy numeru slajdu 3">
            <a:extLst>
              <a:ext uri="{FF2B5EF4-FFF2-40B4-BE49-F238E27FC236}">
                <a16:creationId xmlns:a16="http://schemas.microsoft.com/office/drawing/2014/main" id="{1ED3F7F4-D9D8-477E-90E0-01C4F071539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DD5A76A-DAB4-4D92-A9C6-9A1F4C307F4C}" type="slidenum">
              <a:rPr lang="pl-PL" smtClean="0"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233583333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Zawartość z podpis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>
            <a:extLst>
              <a:ext uri="{FF2B5EF4-FFF2-40B4-BE49-F238E27FC236}">
                <a16:creationId xmlns:a16="http://schemas.microsoft.com/office/drawing/2014/main" id="{1396ABD9-F0E1-4CCB-97BA-CDAE449D1B8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l-PL"/>
              <a:t>Kliknij, aby edytować styl</a:t>
            </a:r>
          </a:p>
        </p:txBody>
      </p:sp>
      <p:sp>
        <p:nvSpPr>
          <p:cNvPr id="3" name="Symbol zastępczy zawartości 2">
            <a:extLst>
              <a:ext uri="{FF2B5EF4-FFF2-40B4-BE49-F238E27FC236}">
                <a16:creationId xmlns:a16="http://schemas.microsoft.com/office/drawing/2014/main" id="{7AC8CB7A-ED99-440B-BB75-902992DC326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l-PL"/>
              <a:t>Kliknij, aby edytować style wzorca tekstu</a:t>
            </a:r>
          </a:p>
          <a:p>
            <a:pPr lvl="1"/>
            <a:r>
              <a:rPr lang="pl-PL"/>
              <a:t>Drugi poziom</a:t>
            </a:r>
          </a:p>
          <a:p>
            <a:pPr lvl="2"/>
            <a:r>
              <a:rPr lang="pl-PL"/>
              <a:t>Trzeci poziom</a:t>
            </a:r>
          </a:p>
          <a:p>
            <a:pPr lvl="3"/>
            <a:r>
              <a:rPr lang="pl-PL"/>
              <a:t>Czwarty poziom</a:t>
            </a:r>
          </a:p>
          <a:p>
            <a:pPr lvl="4"/>
            <a:r>
              <a:rPr lang="pl-PL"/>
              <a:t>Piąty poziom</a:t>
            </a:r>
          </a:p>
        </p:txBody>
      </p:sp>
      <p:sp>
        <p:nvSpPr>
          <p:cNvPr id="4" name="Symbol zastępczy tekstu 3">
            <a:extLst>
              <a:ext uri="{FF2B5EF4-FFF2-40B4-BE49-F238E27FC236}">
                <a16:creationId xmlns:a16="http://schemas.microsoft.com/office/drawing/2014/main" id="{7D28EE09-1970-4263-9A91-9300D7C0FE08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l-PL"/>
              <a:t>Kliknij, aby edytować style wzorca tekstu</a:t>
            </a:r>
          </a:p>
        </p:txBody>
      </p:sp>
      <p:sp>
        <p:nvSpPr>
          <p:cNvPr id="5" name="Symbol zastępczy daty 4">
            <a:extLst>
              <a:ext uri="{FF2B5EF4-FFF2-40B4-BE49-F238E27FC236}">
                <a16:creationId xmlns:a16="http://schemas.microsoft.com/office/drawing/2014/main" id="{9653A9AF-626A-4677-B3F8-F368D45726F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B470A1-5028-4F68-9153-3603C08170CC}" type="datetimeFigureOut">
              <a:rPr lang="pl-PL" smtClean="0"/>
              <a:t>17-12-2022</a:t>
            </a:fld>
            <a:endParaRPr lang="pl-PL"/>
          </a:p>
        </p:txBody>
      </p:sp>
      <p:sp>
        <p:nvSpPr>
          <p:cNvPr id="6" name="Symbol zastępczy stopki 5">
            <a:extLst>
              <a:ext uri="{FF2B5EF4-FFF2-40B4-BE49-F238E27FC236}">
                <a16:creationId xmlns:a16="http://schemas.microsoft.com/office/drawing/2014/main" id="{C4D0C4AF-72B4-4C78-AFB7-177087049B6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7" name="Symbol zastępczy numeru slajdu 6">
            <a:extLst>
              <a:ext uri="{FF2B5EF4-FFF2-40B4-BE49-F238E27FC236}">
                <a16:creationId xmlns:a16="http://schemas.microsoft.com/office/drawing/2014/main" id="{D42D26BF-529E-471B-9355-7597D983AE4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DD5A76A-DAB4-4D92-A9C6-9A1F4C307F4C}" type="slidenum">
              <a:rPr lang="pl-PL" smtClean="0"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46541342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az z podpis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>
            <a:extLst>
              <a:ext uri="{FF2B5EF4-FFF2-40B4-BE49-F238E27FC236}">
                <a16:creationId xmlns:a16="http://schemas.microsoft.com/office/drawing/2014/main" id="{9AABA7F1-825D-4274-9EAE-1E8545FCC71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l-PL"/>
              <a:t>Kliknij, aby edytować styl</a:t>
            </a:r>
          </a:p>
        </p:txBody>
      </p:sp>
      <p:sp>
        <p:nvSpPr>
          <p:cNvPr id="3" name="Symbol zastępczy obrazu 2">
            <a:extLst>
              <a:ext uri="{FF2B5EF4-FFF2-40B4-BE49-F238E27FC236}">
                <a16:creationId xmlns:a16="http://schemas.microsoft.com/office/drawing/2014/main" id="{31C015E9-61B0-4251-8FA7-FD27863385A8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pl-PL"/>
          </a:p>
        </p:txBody>
      </p:sp>
      <p:sp>
        <p:nvSpPr>
          <p:cNvPr id="4" name="Symbol zastępczy tekstu 3">
            <a:extLst>
              <a:ext uri="{FF2B5EF4-FFF2-40B4-BE49-F238E27FC236}">
                <a16:creationId xmlns:a16="http://schemas.microsoft.com/office/drawing/2014/main" id="{43529FE2-8B9D-402D-907C-9AA92748FDE2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l-PL"/>
              <a:t>Kliknij, aby edytować style wzorca tekstu</a:t>
            </a:r>
          </a:p>
        </p:txBody>
      </p:sp>
      <p:sp>
        <p:nvSpPr>
          <p:cNvPr id="5" name="Symbol zastępczy daty 4">
            <a:extLst>
              <a:ext uri="{FF2B5EF4-FFF2-40B4-BE49-F238E27FC236}">
                <a16:creationId xmlns:a16="http://schemas.microsoft.com/office/drawing/2014/main" id="{FE52A9A5-A664-451F-A00B-1FDEB2C7986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B470A1-5028-4F68-9153-3603C08170CC}" type="datetimeFigureOut">
              <a:rPr lang="pl-PL" smtClean="0"/>
              <a:t>17-12-2022</a:t>
            </a:fld>
            <a:endParaRPr lang="pl-PL"/>
          </a:p>
        </p:txBody>
      </p:sp>
      <p:sp>
        <p:nvSpPr>
          <p:cNvPr id="6" name="Symbol zastępczy stopki 5">
            <a:extLst>
              <a:ext uri="{FF2B5EF4-FFF2-40B4-BE49-F238E27FC236}">
                <a16:creationId xmlns:a16="http://schemas.microsoft.com/office/drawing/2014/main" id="{4F9FDA83-23DE-491A-BC02-2BA5F7AD094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7" name="Symbol zastępczy numeru slajdu 6">
            <a:extLst>
              <a:ext uri="{FF2B5EF4-FFF2-40B4-BE49-F238E27FC236}">
                <a16:creationId xmlns:a16="http://schemas.microsoft.com/office/drawing/2014/main" id="{4D9FC8E8-45A8-47E5-A93D-2EE2475B494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DD5A76A-DAB4-4D92-A9C6-9A1F4C307F4C}" type="slidenum">
              <a:rPr lang="pl-PL" smtClean="0"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161941260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ytuł i tekst pionow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>
            <a:extLst>
              <a:ext uri="{FF2B5EF4-FFF2-40B4-BE49-F238E27FC236}">
                <a16:creationId xmlns:a16="http://schemas.microsoft.com/office/drawing/2014/main" id="{46A513F1-6546-49DB-B44E-0EF57EFDB8C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/>
              <a:t>Kliknij, aby edytować styl</a:t>
            </a:r>
          </a:p>
        </p:txBody>
      </p:sp>
      <p:sp>
        <p:nvSpPr>
          <p:cNvPr id="3" name="Symbol zastępczy tytułu pionowego 2">
            <a:extLst>
              <a:ext uri="{FF2B5EF4-FFF2-40B4-BE49-F238E27FC236}">
                <a16:creationId xmlns:a16="http://schemas.microsoft.com/office/drawing/2014/main" id="{0FFEFEB0-AF3F-4A1B-830F-A4CC2910678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l-PL"/>
              <a:t>Kliknij, aby edytować style wzorca tekstu</a:t>
            </a:r>
          </a:p>
          <a:p>
            <a:pPr lvl="1"/>
            <a:r>
              <a:rPr lang="pl-PL"/>
              <a:t>Drugi poziom</a:t>
            </a:r>
          </a:p>
          <a:p>
            <a:pPr lvl="2"/>
            <a:r>
              <a:rPr lang="pl-PL"/>
              <a:t>Trzeci poziom</a:t>
            </a:r>
          </a:p>
          <a:p>
            <a:pPr lvl="3"/>
            <a:r>
              <a:rPr lang="pl-PL"/>
              <a:t>Czwarty poziom</a:t>
            </a:r>
          </a:p>
          <a:p>
            <a:pPr lvl="4"/>
            <a:r>
              <a:rPr lang="pl-PL"/>
              <a:t>Piąty poziom</a:t>
            </a:r>
          </a:p>
        </p:txBody>
      </p:sp>
      <p:sp>
        <p:nvSpPr>
          <p:cNvPr id="4" name="Symbol zastępczy daty 3">
            <a:extLst>
              <a:ext uri="{FF2B5EF4-FFF2-40B4-BE49-F238E27FC236}">
                <a16:creationId xmlns:a16="http://schemas.microsoft.com/office/drawing/2014/main" id="{774A8932-6600-435B-ACE0-D61EFA913CC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B470A1-5028-4F68-9153-3603C08170CC}" type="datetimeFigureOut">
              <a:rPr lang="pl-PL" smtClean="0"/>
              <a:t>17-12-2022</a:t>
            </a:fld>
            <a:endParaRPr lang="pl-PL"/>
          </a:p>
        </p:txBody>
      </p:sp>
      <p:sp>
        <p:nvSpPr>
          <p:cNvPr id="5" name="Symbol zastępczy stopki 4">
            <a:extLst>
              <a:ext uri="{FF2B5EF4-FFF2-40B4-BE49-F238E27FC236}">
                <a16:creationId xmlns:a16="http://schemas.microsoft.com/office/drawing/2014/main" id="{92DEA87F-0B52-4C0A-88FE-668B2FDA0AE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ymbol zastępczy numeru slajdu 5">
            <a:extLst>
              <a:ext uri="{FF2B5EF4-FFF2-40B4-BE49-F238E27FC236}">
                <a16:creationId xmlns:a16="http://schemas.microsoft.com/office/drawing/2014/main" id="{926415B2-F700-49B8-A314-D379CC3E33C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DD5A76A-DAB4-4D92-A9C6-9A1F4C307F4C}" type="slidenum">
              <a:rPr lang="pl-PL" smtClean="0"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8382937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ytuł pionowy i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pionowy 1">
            <a:extLst>
              <a:ext uri="{FF2B5EF4-FFF2-40B4-BE49-F238E27FC236}">
                <a16:creationId xmlns:a16="http://schemas.microsoft.com/office/drawing/2014/main" id="{BC8502BD-97F1-436D-A7F4-762C2684F8C4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pl-PL"/>
              <a:t>Kliknij, aby edytować styl</a:t>
            </a:r>
          </a:p>
        </p:txBody>
      </p:sp>
      <p:sp>
        <p:nvSpPr>
          <p:cNvPr id="3" name="Symbol zastępczy tytułu pionowego 2">
            <a:extLst>
              <a:ext uri="{FF2B5EF4-FFF2-40B4-BE49-F238E27FC236}">
                <a16:creationId xmlns:a16="http://schemas.microsoft.com/office/drawing/2014/main" id="{6A7BB9E7-A4BC-4DAC-BAA3-BEA21BA75C21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pl-PL"/>
              <a:t>Kliknij, aby edytować style wzorca tekstu</a:t>
            </a:r>
          </a:p>
          <a:p>
            <a:pPr lvl="1"/>
            <a:r>
              <a:rPr lang="pl-PL"/>
              <a:t>Drugi poziom</a:t>
            </a:r>
          </a:p>
          <a:p>
            <a:pPr lvl="2"/>
            <a:r>
              <a:rPr lang="pl-PL"/>
              <a:t>Trzeci poziom</a:t>
            </a:r>
          </a:p>
          <a:p>
            <a:pPr lvl="3"/>
            <a:r>
              <a:rPr lang="pl-PL"/>
              <a:t>Czwarty poziom</a:t>
            </a:r>
          </a:p>
          <a:p>
            <a:pPr lvl="4"/>
            <a:r>
              <a:rPr lang="pl-PL"/>
              <a:t>Piąty poziom</a:t>
            </a:r>
          </a:p>
        </p:txBody>
      </p:sp>
      <p:sp>
        <p:nvSpPr>
          <p:cNvPr id="4" name="Symbol zastępczy daty 3">
            <a:extLst>
              <a:ext uri="{FF2B5EF4-FFF2-40B4-BE49-F238E27FC236}">
                <a16:creationId xmlns:a16="http://schemas.microsoft.com/office/drawing/2014/main" id="{3E97B3DC-F0F4-494D-8B47-E5F41D6F575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B470A1-5028-4F68-9153-3603C08170CC}" type="datetimeFigureOut">
              <a:rPr lang="pl-PL" smtClean="0"/>
              <a:t>17-12-2022</a:t>
            </a:fld>
            <a:endParaRPr lang="pl-PL"/>
          </a:p>
        </p:txBody>
      </p:sp>
      <p:sp>
        <p:nvSpPr>
          <p:cNvPr id="5" name="Symbol zastępczy stopki 4">
            <a:extLst>
              <a:ext uri="{FF2B5EF4-FFF2-40B4-BE49-F238E27FC236}">
                <a16:creationId xmlns:a16="http://schemas.microsoft.com/office/drawing/2014/main" id="{48B8CFEA-F2D4-449A-8A50-4BF471E527F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ymbol zastępczy numeru slajdu 5">
            <a:extLst>
              <a:ext uri="{FF2B5EF4-FFF2-40B4-BE49-F238E27FC236}">
                <a16:creationId xmlns:a16="http://schemas.microsoft.com/office/drawing/2014/main" id="{629F03B2-3FF9-4B48-B070-9E0989BF015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DD5A76A-DAB4-4D92-A9C6-9A1F4C307F4C}" type="slidenum">
              <a:rPr lang="pl-PL" smtClean="0"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204029694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tytułu 1">
            <a:extLst>
              <a:ext uri="{FF2B5EF4-FFF2-40B4-BE49-F238E27FC236}">
                <a16:creationId xmlns:a16="http://schemas.microsoft.com/office/drawing/2014/main" id="{15B4495A-1004-44E9-A369-636F066B6DE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l-PL"/>
              <a:t>Kliknij, aby edytować styl</a:t>
            </a:r>
          </a:p>
        </p:txBody>
      </p:sp>
      <p:sp>
        <p:nvSpPr>
          <p:cNvPr id="3" name="Symbol zastępczy tekstu 2">
            <a:extLst>
              <a:ext uri="{FF2B5EF4-FFF2-40B4-BE49-F238E27FC236}">
                <a16:creationId xmlns:a16="http://schemas.microsoft.com/office/drawing/2014/main" id="{909FED8F-67F3-4862-ABDE-8DF01E23B46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l-PL"/>
              <a:t>Kliknij, aby edytować style wzorca tekstu</a:t>
            </a:r>
          </a:p>
          <a:p>
            <a:pPr lvl="1"/>
            <a:r>
              <a:rPr lang="pl-PL"/>
              <a:t>Drugi poziom</a:t>
            </a:r>
          </a:p>
          <a:p>
            <a:pPr lvl="2"/>
            <a:r>
              <a:rPr lang="pl-PL"/>
              <a:t>Trzeci poziom</a:t>
            </a:r>
          </a:p>
          <a:p>
            <a:pPr lvl="3"/>
            <a:r>
              <a:rPr lang="pl-PL"/>
              <a:t>Czwarty poziom</a:t>
            </a:r>
          </a:p>
          <a:p>
            <a:pPr lvl="4"/>
            <a:r>
              <a:rPr lang="pl-PL"/>
              <a:t>Piąty poziom</a:t>
            </a:r>
          </a:p>
        </p:txBody>
      </p:sp>
      <p:sp>
        <p:nvSpPr>
          <p:cNvPr id="4" name="Symbol zastępczy daty 3">
            <a:extLst>
              <a:ext uri="{FF2B5EF4-FFF2-40B4-BE49-F238E27FC236}">
                <a16:creationId xmlns:a16="http://schemas.microsoft.com/office/drawing/2014/main" id="{9558E899-67D9-4B6F-A5D7-391D349F6ADC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3B470A1-5028-4F68-9153-3603C08170CC}" type="datetimeFigureOut">
              <a:rPr lang="pl-PL" smtClean="0"/>
              <a:t>17-12-2022</a:t>
            </a:fld>
            <a:endParaRPr lang="pl-PL"/>
          </a:p>
        </p:txBody>
      </p:sp>
      <p:sp>
        <p:nvSpPr>
          <p:cNvPr id="5" name="Symbol zastępczy stopki 4">
            <a:extLst>
              <a:ext uri="{FF2B5EF4-FFF2-40B4-BE49-F238E27FC236}">
                <a16:creationId xmlns:a16="http://schemas.microsoft.com/office/drawing/2014/main" id="{DA1DE2E8-2FE9-4164-97C5-5F6F91D3EB2B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l-PL"/>
          </a:p>
        </p:txBody>
      </p:sp>
      <p:sp>
        <p:nvSpPr>
          <p:cNvPr id="6" name="Symbol zastępczy numeru slajdu 5">
            <a:extLst>
              <a:ext uri="{FF2B5EF4-FFF2-40B4-BE49-F238E27FC236}">
                <a16:creationId xmlns:a16="http://schemas.microsoft.com/office/drawing/2014/main" id="{5C9AA2AB-1E89-4BC6-9FCB-45B092BF7B5B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DD5A76A-DAB4-4D92-A9C6-9A1F4C307F4C}" type="slidenum">
              <a:rPr lang="pl-PL" smtClean="0"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330213009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l-P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pexels.com/pl-pl/zdjecie/boze-narodzenie-plaszczyzna-swietowanie-uroczystosc-1303094/" TargetMode="External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" name="Obraz 14">
            <a:extLst>
              <a:ext uri="{FF2B5EF4-FFF2-40B4-BE49-F238E27FC236}">
                <a16:creationId xmlns:a16="http://schemas.microsoft.com/office/drawing/2014/main" id="{2B501B26-07B4-42E7-A6F5-FDEB9BE6928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3"/>
              </a:ext>
            </a:extLst>
          </a:blip>
          <a:stretch>
            <a:fillRect/>
          </a:stretch>
        </p:blipFill>
        <p:spPr>
          <a:xfrm>
            <a:off x="0" y="-1270000"/>
            <a:ext cx="12192000" cy="8128000"/>
          </a:xfrm>
          <a:prstGeom prst="rect">
            <a:avLst/>
          </a:prstGeom>
        </p:spPr>
      </p:pic>
      <p:sp>
        <p:nvSpPr>
          <p:cNvPr id="21" name="pole tekstowe 20">
            <a:extLst>
              <a:ext uri="{FF2B5EF4-FFF2-40B4-BE49-F238E27FC236}">
                <a16:creationId xmlns:a16="http://schemas.microsoft.com/office/drawing/2014/main" id="{5A51D207-A8DF-4EEF-9744-D2E9284D7F7B}"/>
              </a:ext>
            </a:extLst>
          </p:cNvPr>
          <p:cNvSpPr txBox="1"/>
          <p:nvPr/>
        </p:nvSpPr>
        <p:spPr>
          <a:xfrm>
            <a:off x="1852654" y="970058"/>
            <a:ext cx="8921363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l-PL" sz="2800" b="1" dirty="0">
                <a:latin typeface="Chaparral Pro Light" panose="02060403030505090203" pitchFamily="18" charset="-18"/>
              </a:rPr>
              <a:t>Radosnych, pełnych miłości i ciepła Świąt Bożego Narodzenia spędzonych w gronie najbliższych oraz wielu wspaniałych chwil w nadchodzącym Nowym Roku 2023 roku.</a:t>
            </a:r>
          </a:p>
          <a:p>
            <a:pPr algn="ctr"/>
            <a:endParaRPr lang="pl-PL" sz="2800" b="1" dirty="0">
              <a:latin typeface="Chaparral Pro Light" panose="02060403030505090203" pitchFamily="18" charset="-18"/>
            </a:endParaRPr>
          </a:p>
          <a:p>
            <a:pPr algn="ctr"/>
            <a:endParaRPr lang="pl-PL" sz="2800" b="1" dirty="0">
              <a:latin typeface="Chaparral Pro Light" panose="02060403030505090203" pitchFamily="18" charset="-18"/>
            </a:endParaRPr>
          </a:p>
          <a:p>
            <a:pPr algn="ctr"/>
            <a:r>
              <a:rPr lang="pl-PL" sz="2800" b="1" dirty="0">
                <a:latin typeface="Chaparral Pro Light" panose="02060403030505090203" pitchFamily="18" charset="-18"/>
              </a:rPr>
              <a:t>Życzy Zarząd ROD Podgórki</a:t>
            </a:r>
          </a:p>
        </p:txBody>
      </p:sp>
    </p:spTree>
    <p:extLst>
      <p:ext uri="{BB962C8B-B14F-4D97-AF65-F5344CB8AC3E}">
        <p14:creationId xmlns:p14="http://schemas.microsoft.com/office/powerpoint/2010/main" val="3109440433"/>
      </p:ext>
    </p:extLst>
  </p:cSld>
  <p:clrMapOvr>
    <a:masterClrMapping/>
  </p:clrMapOvr>
</p:sld>
</file>

<file path=ppt/theme/theme1.xml><?xml version="1.0" encoding="utf-8"?>
<a:theme xmlns:a="http://schemas.openxmlformats.org/drawingml/2006/main" name="Motyw pakietu Office">
  <a:themeElements>
    <a:clrScheme name="Pakiet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Pakiet 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Pakiet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6</TotalTime>
  <Words>28</Words>
  <Application>Microsoft Office PowerPoint</Application>
  <PresentationFormat>Panoramiczny</PresentationFormat>
  <Paragraphs>4</Paragraphs>
  <Slides>1</Slides>
  <Notes>0</Notes>
  <HiddenSlides>0</HiddenSlides>
  <MMClips>0</MMClips>
  <ScaleCrop>false</ScaleCrop>
  <HeadingPairs>
    <vt:vector size="6" baseType="variant">
      <vt:variant>
        <vt:lpstr>Używane czcionki</vt:lpstr>
      </vt:variant>
      <vt:variant>
        <vt:i4>4</vt:i4>
      </vt:variant>
      <vt:variant>
        <vt:lpstr>Motyw</vt:lpstr>
      </vt:variant>
      <vt:variant>
        <vt:i4>1</vt:i4>
      </vt:variant>
      <vt:variant>
        <vt:lpstr>Tytuły slajdów</vt:lpstr>
      </vt:variant>
      <vt:variant>
        <vt:i4>1</vt:i4>
      </vt:variant>
    </vt:vector>
  </HeadingPairs>
  <TitlesOfParts>
    <vt:vector size="6" baseType="lpstr">
      <vt:lpstr>Arial</vt:lpstr>
      <vt:lpstr>Calibri</vt:lpstr>
      <vt:lpstr>Calibri Light</vt:lpstr>
      <vt:lpstr>Chaparral Pro Light</vt:lpstr>
      <vt:lpstr>Motyw pakietu Office</vt:lpstr>
      <vt:lpstr>Prezentacja programu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Prezentacja programu PowerPoint</dc:title>
  <dc:creator>AT AT</dc:creator>
  <cp:lastModifiedBy>AT AT</cp:lastModifiedBy>
  <cp:revision>2</cp:revision>
  <cp:lastPrinted>2021-11-27T20:04:52Z</cp:lastPrinted>
  <dcterms:created xsi:type="dcterms:W3CDTF">2021-11-27T19:58:23Z</dcterms:created>
  <dcterms:modified xsi:type="dcterms:W3CDTF">2022-12-17T20:49:38Z</dcterms:modified>
</cp:coreProperties>
</file>